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44F8-9D46-4664-8688-4F301727130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5C9B-40F4-46AB-BDB4-C223FC31AD03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52FA-A75A-4491-AEC0-44A0199976F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889F-8BDA-4F40-ABE9-AA5B6B71A520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19B8-DE30-40D9-9A51-738A6A8B9E5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08F77-17F7-4548-AB2A-8BE3BDABD55A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9A55-3993-4236-9747-34FD7C274A3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27436-DB35-4A54-82CD-26F93FAFB656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D7EB-A82B-4178-A7AB-739022FC91A5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431E-44D2-41FB-A7C0-EADA8510CB0E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C3262-4AAF-4B18-B321-42588A8BBB1B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57C0D-08A3-4ED8-968E-9BB906A0C801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1A27-F54E-43EF-BD99-5EE25F87B659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5DFB-D54A-4312-A851-B34D3104B7B5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6AD1-9E91-4EEB-A028-E1217E74838A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85F8-ED81-4C60-A952-641BF6689751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2603-41DA-4557-B409-D2E9EC7FEF4C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26EAB-C235-4E87-B7E9-C5FDA3AD3C6B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C5AFA-F70E-4916-B042-8DF38EFF00F3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0BB1-3027-40A0-A508-93A348999E31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7345-1554-4AD8-A87A-D06BEB591EEB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53E20-0879-4CCF-BE73-00DA2B59AE9B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0EA155-B272-4F66-A239-EFF13E907E51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14.09.2011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3AE79E-6EC2-4382-8FAD-EEA92CB18AD3}" type="slidenum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333375"/>
            <a:ext cx="39608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Textfeld 4"/>
          <p:cNvSpPr txBox="1">
            <a:spLocks noChangeArrowheads="1"/>
          </p:cNvSpPr>
          <p:nvPr/>
        </p:nvSpPr>
        <p:spPr bwMode="auto">
          <a:xfrm>
            <a:off x="684213" y="3068638"/>
            <a:ext cx="7632700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prstClr val="white"/>
                </a:solidFill>
              </a:rPr>
              <a:t>I am not scared</a:t>
            </a:r>
            <a:endParaRPr lang="en-US" sz="4400" b="1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Claudia Stelter</a:t>
            </a:r>
            <a:endParaRPr lang="en-US" sz="2400" i="1" dirty="0">
              <a:solidFill>
                <a:prstClr val="white"/>
              </a:solidFill>
            </a:endParaRPr>
          </a:p>
        </p:txBody>
      </p:sp>
      <p:pic>
        <p:nvPicPr>
          <p:cNvPr id="37892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  <p:sp>
        <p:nvSpPr>
          <p:cNvPr id="37894" name="Textfeld 16"/>
          <p:cNvSpPr txBox="1">
            <a:spLocks noChangeArrowheads="1"/>
          </p:cNvSpPr>
          <p:nvPr/>
        </p:nvSpPr>
        <p:spPr bwMode="auto">
          <a:xfrm>
            <a:off x="900113" y="4941888"/>
            <a:ext cx="7272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prstClr val="white"/>
                </a:solidFill>
              </a:rPr>
              <a:t>Zepf Sitzung, </a:t>
            </a:r>
            <a:r>
              <a:rPr lang="de-DE" i="1" dirty="0" smtClean="0">
                <a:solidFill>
                  <a:prstClr val="white"/>
                </a:solidFill>
              </a:rPr>
              <a:t>August</a:t>
            </a:r>
            <a:r>
              <a:rPr lang="de-DE" i="1" dirty="0" smtClean="0">
                <a:solidFill>
                  <a:prstClr val="white"/>
                </a:solidFill>
              </a:rPr>
              <a:t> </a:t>
            </a:r>
            <a:r>
              <a:rPr lang="de-DE" i="1" dirty="0">
                <a:solidFill>
                  <a:prstClr val="white"/>
                </a:solidFill>
              </a:rPr>
              <a:t>2011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8913"/>
            <a:ext cx="30257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  <p:sp>
        <p:nvSpPr>
          <p:cNvPr id="30" name="Rechteck 29"/>
          <p:cNvSpPr/>
          <p:nvPr/>
        </p:nvSpPr>
        <p:spPr>
          <a:xfrm>
            <a:off x="683568" y="2060848"/>
            <a:ext cx="77768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 smtClean="0">
                <a:solidFill>
                  <a:schemeClr val="bg1"/>
                </a:solidFill>
                <a:latin typeface="Verdana" pitchFamily="34" charset="0"/>
              </a:rPr>
              <a:t>Projektpartner:</a:t>
            </a:r>
            <a:endParaRPr lang="de-DE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Pixel (IT) - Projektkoordination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it-IT" dirty="0" err="1" smtClean="0">
                <a:solidFill>
                  <a:schemeClr val="bg1"/>
                </a:solidFill>
                <a:latin typeface="Verdana" pitchFamily="34" charset="0"/>
              </a:rPr>
              <a:t>Connectis</a:t>
            </a: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  (IT)</a:t>
            </a:r>
          </a:p>
          <a:p>
            <a:pPr>
              <a:buFont typeface="Arial" charset="0"/>
              <a:buChar char="•"/>
            </a:pP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 Istituto di Istruzione Superiore Don Lorenzo </a:t>
            </a:r>
            <a:r>
              <a:rPr lang="it-IT" dirty="0" err="1" smtClean="0">
                <a:solidFill>
                  <a:schemeClr val="bg1"/>
                </a:solidFill>
                <a:latin typeface="Verdana" pitchFamily="34" charset="0"/>
              </a:rPr>
              <a:t>Milani</a:t>
            </a:r>
            <a:r>
              <a:rPr lang="it-IT" dirty="0" smtClean="0">
                <a:solidFill>
                  <a:schemeClr val="bg1"/>
                </a:solidFill>
                <a:latin typeface="Verdana" pitchFamily="34" charset="0"/>
              </a:rPr>
              <a:t> (IT)</a:t>
            </a:r>
            <a:endParaRPr lang="de-DE" dirty="0" smtClean="0">
              <a:solidFill>
                <a:schemeClr val="bg1"/>
              </a:solidFill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INFOREF (BE)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zepf (DE)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University </a:t>
            </a:r>
            <a:r>
              <a:rPr lang="de-DE" dirty="0" err="1" smtClean="0">
                <a:solidFill>
                  <a:schemeClr val="bg1"/>
                </a:solidFill>
                <a:latin typeface="Verdana" pitchFamily="34" charset="0"/>
              </a:rPr>
              <a:t>of</a:t>
            </a: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latin typeface="Verdana" pitchFamily="34" charset="0"/>
              </a:rPr>
              <a:t>Seville</a:t>
            </a: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(ES)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de-DE" dirty="0" err="1" smtClean="0">
                <a:solidFill>
                  <a:schemeClr val="bg1"/>
                </a:solidFill>
                <a:latin typeface="Verdana" pitchFamily="34" charset="0"/>
              </a:rPr>
              <a:t>Zinev</a:t>
            </a:r>
            <a:r>
              <a:rPr lang="de-DE" dirty="0" smtClean="0">
                <a:solidFill>
                  <a:schemeClr val="bg1"/>
                </a:solidFill>
                <a:latin typeface="Verdana" pitchFamily="34" charset="0"/>
              </a:rPr>
              <a:t> Art Technologies (BG)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School of Pedagogical and Technological Education ASPETE (GR)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Kaunas University of Technology (LT)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EuroEd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Foundation (RO)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Verdana" pitchFamily="34" charset="0"/>
              </a:rPr>
              <a:t>Wilsthorpe</a:t>
            </a: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 Community School (UK)</a:t>
            </a:r>
            <a:endParaRPr lang="en-US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8913"/>
            <a:ext cx="30257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  <p:sp>
        <p:nvSpPr>
          <p:cNvPr id="30" name="Rechteck 29"/>
          <p:cNvSpPr/>
          <p:nvPr/>
        </p:nvSpPr>
        <p:spPr>
          <a:xfrm>
            <a:off x="683568" y="2132856"/>
            <a:ext cx="7776864" cy="3319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800"/>
              </a:spcAft>
              <a:defRPr/>
            </a:pPr>
            <a:r>
              <a:rPr lang="de-DE" sz="2400" b="1" dirty="0" smtClean="0">
                <a:solidFill>
                  <a:schemeClr val="bg1"/>
                </a:solidFill>
                <a:ea typeface="Calibri"/>
                <a:cs typeface="Times New Roman"/>
              </a:rPr>
              <a:t>Zielgruppen:</a:t>
            </a:r>
            <a:endParaRPr lang="de-DE" sz="2400" dirty="0" smtClean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  <a:defRPr/>
            </a:pPr>
            <a:r>
              <a:rPr lang="de-DE" dirty="0" smtClean="0">
                <a:solidFill>
                  <a:schemeClr val="bg1"/>
                </a:solidFill>
                <a:ea typeface="Calibri"/>
                <a:cs typeface="Times New Roman"/>
              </a:rPr>
              <a:t>Schulleiter, Lehrer, Schüler, Eltern, Anti- Mobbing -Experten + politische Entscheidungsträger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de-DE" sz="2400" b="1" dirty="0" smtClean="0">
                <a:solidFill>
                  <a:schemeClr val="bg1"/>
                </a:solidFill>
              </a:rPr>
              <a:t>Ziel: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de-DE" dirty="0" smtClean="0">
                <a:solidFill>
                  <a:schemeClr val="bg1"/>
                </a:solidFill>
              </a:rPr>
              <a:t>Identifikation der besten europäischen Strategien zur Prävention und Bekämpfung von Mobbing an Schulen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  <a:defRPr/>
            </a:pPr>
            <a:endParaRPr lang="de-DE" dirty="0" smtClean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8913"/>
            <a:ext cx="30257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feld 4"/>
          <p:cNvSpPr txBox="1">
            <a:spLocks noChangeArrowheads="1"/>
          </p:cNvSpPr>
          <p:nvPr/>
        </p:nvSpPr>
        <p:spPr bwMode="auto">
          <a:xfrm>
            <a:off x="179388" y="2205038"/>
            <a:ext cx="878522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de-DE" sz="2000" u="sng" dirty="0" smtClean="0">
                <a:solidFill>
                  <a:schemeClr val="bg1"/>
                </a:solidFill>
              </a:rPr>
              <a:t>Informationssammlung</a:t>
            </a:r>
            <a:endParaRPr lang="de-DE" sz="20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Auswahl und Begutachtung von Fachbüchern, Artikeln, Webseiten und anderen Quellen zum Thema Mobbing (insg. 50)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Auswahl und Begutachtung von 10 Best Practice Programmen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Ziel: besseres Verständnis der Strategien, die in den neun am Projekt beteiligten Ländern zur Prävention und Bekämpfung von Mobbing an Schulen eingesetzt werden.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39940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8913"/>
            <a:ext cx="30257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feld 4"/>
          <p:cNvSpPr txBox="1">
            <a:spLocks noChangeArrowheads="1"/>
          </p:cNvSpPr>
          <p:nvPr/>
        </p:nvSpPr>
        <p:spPr bwMode="auto">
          <a:xfrm>
            <a:off x="179388" y="2349500"/>
            <a:ext cx="87852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de-DE" sz="2000" u="sng" dirty="0" smtClean="0">
                <a:solidFill>
                  <a:schemeClr val="bg1"/>
                </a:solidFill>
              </a:rPr>
              <a:t>Fallstudien</a:t>
            </a:r>
            <a:endParaRPr lang="de-DE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2000" smtClean="0">
                <a:solidFill>
                  <a:schemeClr val="bg1"/>
                </a:solidFill>
              </a:rPr>
              <a:t> Mobbing-Fallbeispiele</a:t>
            </a:r>
            <a:endParaRPr lang="de-DE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Einbezug von Lehrkräften, Schulleitern, </a:t>
            </a:r>
            <a:r>
              <a:rPr lang="de-DE" sz="2000" dirty="0" err="1" smtClean="0">
                <a:solidFill>
                  <a:schemeClr val="bg1"/>
                </a:solidFill>
              </a:rPr>
              <a:t>Schüler,n</a:t>
            </a:r>
            <a:r>
              <a:rPr lang="de-DE" sz="2000" dirty="0" smtClean="0">
                <a:solidFill>
                  <a:schemeClr val="bg1"/>
                </a:solidFill>
              </a:rPr>
              <a:t> Eltern, Anti- Mobbing -Experten und politischen Entscheidungsträgern bei der Analyse von Mobbing -Fallbeispielen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40964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8913"/>
            <a:ext cx="30257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feld 4"/>
          <p:cNvSpPr txBox="1">
            <a:spLocks noChangeArrowheads="1"/>
          </p:cNvSpPr>
          <p:nvPr/>
        </p:nvSpPr>
        <p:spPr bwMode="auto">
          <a:xfrm>
            <a:off x="179388" y="2565400"/>
            <a:ext cx="87852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de-DE" sz="2000" u="sng" dirty="0" smtClean="0">
                <a:solidFill>
                  <a:schemeClr val="bg1"/>
                </a:solidFill>
              </a:rPr>
              <a:t>Länderübergreifende Diskussion</a:t>
            </a:r>
            <a:endParaRPr lang="de-DE" sz="2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Transnationale Diskussion mit Lehrern aus den teilnehmenden Ländern über</a:t>
            </a:r>
          </a:p>
          <a:p>
            <a:pPr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Fallstudien --&gt; Ermittlung optimaler Strategien zur Prävention von Mobbing in Schulen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41988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F:\Arbeit\Fertig machen\Scary Dissemination\Project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88913"/>
            <a:ext cx="302577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feld 4"/>
          <p:cNvSpPr txBox="1">
            <a:spLocks noChangeArrowheads="1"/>
          </p:cNvSpPr>
          <p:nvPr/>
        </p:nvSpPr>
        <p:spPr bwMode="auto">
          <a:xfrm>
            <a:off x="179388" y="2565400"/>
            <a:ext cx="87852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de-DE" sz="2000" u="sng" dirty="0" smtClean="0">
                <a:solidFill>
                  <a:schemeClr val="bg1"/>
                </a:solidFill>
              </a:rPr>
              <a:t>Eine europäische Strategie im Kampf gegen Mobbing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e-DE" sz="2000" dirty="0" smtClean="0">
                <a:solidFill>
                  <a:schemeClr val="bg1"/>
                </a:solidFill>
              </a:rPr>
              <a:t> Nutzung der während des Projekts gesammelten Informationen und Analysen für den Entwurf einer europäischen Strategie zur Bekämpfung von Mobbing</a:t>
            </a:r>
          </a:p>
          <a:p>
            <a:pPr>
              <a:defRPr/>
            </a:pPr>
            <a:endParaRPr lang="de-DE" sz="2000" dirty="0" smtClean="0">
              <a:solidFill>
                <a:schemeClr val="bg1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41988" name="Picture 13" descr="F:\Arbeit\Fertig machen\Scary Dissemination\LLP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088" y="6165850"/>
            <a:ext cx="1189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0825" y="5876925"/>
            <a:ext cx="1090613" cy="7715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Bildschirmpräsentation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1_Larissa-Design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Claudi Privat</dc:creator>
  <cp:lastModifiedBy>Claudia Stelter</cp:lastModifiedBy>
  <cp:revision>5</cp:revision>
  <dcterms:created xsi:type="dcterms:W3CDTF">2011-07-06T15:33:14Z</dcterms:created>
  <dcterms:modified xsi:type="dcterms:W3CDTF">2011-09-14T14:38:41Z</dcterms:modified>
</cp:coreProperties>
</file>